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F20AA-7746-4AB9-8E3B-812D089F1D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DB581-6944-4126-9CB0-CA4C6D7552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21. </a:t>
            </a:r>
            <a:r>
              <a:rPr lang="en-US" altLang="en-US">
                <a:latin typeface="Arial" pitchFamily="34" charset="0"/>
                <a:ea typeface="Arial" pitchFamily="34" charset="0"/>
              </a:rPr>
              <a:t>Predicted correlation between the profile center of the neutrino beam at 280 m downstream of the target and the proton beam position at the target for the 205 kA horn current setting. The MC samples are categorized according to the neutrino's parent particle momentum: $p_{{\rm mom}} &gt;6$GeV (blue), $p_{{\rm mom}} \lt 6$GeV (red), and the whole momentum region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3EB2F-6226-4541-81EF-6FCE518D3D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21. </a:t>
            </a:r>
            <a:r>
              <a:rPr lang="en-US" altLang="en-US" b="0"/>
              <a:t>Predicted correlation between the profile center of the neutrino beam at 280 m downstream of the target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21. Predicted correlation between the profile center of the neutrino beam at 280 m downstream of the target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2024-04-26T19:55:56Z</dcterms:modified>
</cp:coreProperties>
</file>