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AD358-C562-4211-9CE4-FB4C1E0C8D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09314-77AB-4710-9AEB-8B09F5001E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8EF664-776D-400F-9BFB-83DDFD3398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2024-04-26T15:47:12Z</dcterms:modified>
</cp:coreProperties>
</file>