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4B6BEC0-4DFE-4A95-BC71-3758A48C387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FA653C2-7E6F-4CFD-B95F-3DB3DB0FDA1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5.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In utero electroporation of KCC2 leads to an increase in the frequency of miniature excitatory currents. (A) Traces showing recordings of mEPSCs in non-EGFP-positive (control) and KCC2-FL/EGFP-positive (KCC2-FL) neurons. KCC2-FL neurons (n = 12) display a higher frequency (B) but not amplitude (C) of mEPSCs in comparison to control neurons (n = 12). Data are presented as mean ± standard error of mean. Controls represent nonelectroporated cells from the same animals where KCC2 was electroporated. **P &lt; 0.01; ns, nonsignificant difference.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2012.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CFB079D-D36A-4771-AD85-5F8B4589D40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s027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23, Issue 2, February 2013, Pages 378–388,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https://doi.org/10.1093/cercor/bhs027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5. </a:t>
            </a:r>
            <a:r>
              <a:rPr lang="en-US" altLang="en-US" b="0"/>
              <a:t>In utero electroporation of KCC2 leads to an increase in the frequency of miniature excitatory currents. (A)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5. In utero electroporation of KCC2 leads to an increase in the frequency of miniature excitatory currents. (A)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2024-09-20T21:00:03Z</dcterms:modified>
</cp:coreProperties>
</file>