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C7CA317-D548-4AB8-BFFA-A1362DAD4C1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DA8E063-9657-4405-A517-C2A6652AF39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Muscle weakness occurs at earlier ages in FVB Smn2B/-mice than in BL6 Smn2B/-mice. (A and B) Analysis of the results from inverted mesh grip tests showing that Smn2B/-mice had a shorter latency to fall than their control littermates after PND17 in BL6 Smn2B/-mice (A) and after PND15 in FVB Smn2B/-mice (B), (two way ANOVA, P &lt; 0.05). There were no significant changes in latency to fall times of Smn2B/-mice (solid lines) of both strains during the test period (repeated measures ANOVA, P &gt; 0.05). (C and D) Analysis of hind limb suspension test (also known as tube test) revealed that Smn2B/-mice suspended from their hind limbs had a shorter latency than their control littermates after PND15 in both strains. The latency to fall time of FVB Smn2B/-mice was significantly shorter at PND11 than earlier ages (D, ≠ on the solid line). In BL6 Smn2B/-mice the latency to fall time was shorter at PND13 than earlier ages (C, ≠ on the solid line) (repeated measures ANOVA, P &lt;0.05). The goal was set as 60 s for the inverted grip test (A and B), and as 60 s or climbing out of the tube for the tube test (C and D). * indicates significant difference between Smn2B/-mice and their control littermates.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2016. Published by Oxford University Press.This is an Open Access article distributed under the terms of the Creative Commons Attribution Non-Commercial License (http://creativecommons.org/licenses/by-nc/4.0/), which permits non-commercial re-use, distribution, and reproduction in any medium, provided the original work is properly cited. For commercial re-use, please contact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844A40D-ABD8-404C-8445-9D48C919FA7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mg/ddw278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Mol Genet</a:t>
            </a:r>
            <a:r>
              <a:rPr lang="en-US" altLang="en-US" sz="1000">
                <a:solidFill>
                  <a:srgbClr val="333333"/>
                </a:solidFill>
              </a:rPr>
              <a:t>, Volume 25, Issue 20, 15 October 2016, Pages 4494–4506,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https://doi.org/10.1093/hmg/ddw278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3. </a:t>
            </a:r>
            <a:r>
              <a:rPr lang="en-US" altLang="en-US" b="0"/>
              <a:t>Muscle weakness occurs at earlier ages in FVB Smn</a:t>
            </a:r>
            <a:r>
              <a:rPr lang="en-US" altLang="en-US" b="0" baseline="30000"/>
              <a:t>2B/-</a:t>
            </a:r>
            <a:r>
              <a:rPr lang="en-US" altLang="en-US" b="0"/>
              <a:t>mice than in BL6 Smn</a:t>
            </a:r>
            <a:r>
              <a:rPr lang="en-US" altLang="en-US" b="0" baseline="30000"/>
              <a:t>2B/-</a:t>
            </a:r>
            <a:r>
              <a:rPr lang="en-US" altLang="en-US" b="0"/>
              <a:t>mice. (A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3. Muscle weakness occurs at earlier ages in FVB Smn2B/-mice than in BL6 Smn2B/-mice. (A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2024-09-20T05:06:04Z</dcterms:modified>
</cp:coreProperties>
</file>