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7D942-796A-49D2-948F-5DFCD36DFE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DE803-026C-448D-BAA6-0979FA72E2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Muscle weakness occurs at earlier ages in FVB Smn2B/-mice than in BL6 Smn2B/-mice. (A and B) Analysis of the results from inverted mesh grip tests showing that Smn2B/-mice had a shorter latency to fall than their control littermates after PND17 in BL6 Smn2B/-mice (A) and after PND15 in FVB Smn2B/-mice (B), (two way ANOVA, P &lt; 0.05). There were no significant changes in latency to fall times of Smn2B/-mice (solid lines) of both strains during the test period (repeated measures ANOVA, P &gt; 0.05). (C and D) Analysis of hind limb suspension test (also known as tube test) revealed that Smn2B/-mice suspended from their hind limbs had a shorter latency than their control littermates after PND15 in both strains. The latency to fall time of FVB Smn2B/-mice was significantly shorter at PND11 than earlier ages (D, ≠ on the solid line). In BL6 Smn2B/-mice the latency to fall time was shorter at PND13 than earlier ages (C, ≠ on the solid line) (repeated measures ANOVA, P &lt;0.05). The goal was set as 60 s for the inverted grip test (A and B), and as 60 s or climbing out of the tube for the tube test (C and D). * indicates significant difference between Smn2B/-mice and their control littermates.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9409D-BCDA-44C7-9E45-2BD2574E7A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20, 15 October 2016, Pages 4494–4506,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Muscle weakness occurs at earlier ages in FVB Smn</a:t>
            </a:r>
            <a:r>
              <a:rPr lang="en-US" altLang="en-US" b="0" baseline="30000"/>
              <a:t>2B/-</a:t>
            </a:r>
            <a:r>
              <a:rPr lang="en-US" altLang="en-US" b="0"/>
              <a:t>mice than in BL6 Smn</a:t>
            </a:r>
            <a:r>
              <a:rPr lang="en-US" altLang="en-US" b="0" baseline="30000"/>
              <a:t>2B/-</a:t>
            </a:r>
            <a:r>
              <a:rPr lang="en-US" altLang="en-US" b="0"/>
              <a:t>mice. (A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Muscle weakness occurs at earlier ages in FVB Smn2B/-mice than in BL6 Smn2B/-mice. (A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2024-09-19T04:43:55Z</dcterms:modified>
</cp:coreProperties>
</file>