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BCA9E0-8BDE-4F9C-9799-1725C1969A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9B5E8-65C2-4E35-AEFD-466E4B3A60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Velocity tuning of smooth-pursuit–related neurons. (A) Velocity tuning of 5 example neurons (top to bottom) with the 4 velocity bins for each neuron (vertical dotted line indicates pursuit onset) (left), the spike density functions with vertical lines indicating pursuit onset for the 4 velocity bins in increasing order (middle), and the Cv plotted as a function of 4 velocity bins (right). Grouped velocity tuning for neurons showing “activity increase” (B) and exhibiting “activity decrease” (C). The averaged Cv is plotted in B and C as a function of 4 velocity bins.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A5BC7C-1ED3-499F-B9BC-A6414F8244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877–891,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Velocity tuning of smooth-pursuit–related neurons. (A) Velocity tuning of 5 example neurons (top to bottom)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Velocity tuning of smooth-pursuit–related neurons. (A) Velocity tuning of 5 example neurons (top to bottom)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2024-04-26T06:19:55Z</dcterms:modified>
</cp:coreProperties>
</file>