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9CAE13-FEA1-454C-88DE-9C28B1BEEF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C6CCCC-8F19-4C74-ACED-757D5A54F3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Autoantibodies in gastritic BALB/cJ, NOD and NOD.B6-Chr4 mice are specific for the α and β subunits of the H+/K+ ATPase. (a) Stomach sections were incubated with sera from gastritic BALB/cJ, NOD and NOD.B6-Chr4 mice. Bound antibodies were detected with FITC-conjugated anti-mouse Ig. Bar = 100 μm and applies to all panels. (b) HEK293 cells were transfected with either mCherry-H+/K+ ATPase α (H/Kα) or YFP-H+/K+ ATPase β (H/Kβ) plasmids and incubated with sera from gastritic BALB/cJ, NOD and NOD.B6-Chr4 mice. Bound antibodies were detected with fluorochrome-conjugated anti-mouse Ig. Fluorescence due to the fluorescent protein tag on the H+/K+ ATPase subunit (mCherry or YFP) or due to the bound fluorochrome-conjugated anti-mouse Ig and thus bound autoantibodies (autoantibodies) in the same section is shown. Bar = 20 μm and applies to all panels.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Japanese Society for Immunology.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04EB92-2E75-4910-AE8D-6F92F2D3B4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imm/dxm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Immunol</a:t>
            </a:r>
            <a:r>
              <a:rPr lang="en-US" altLang="en-US" sz="1000">
                <a:solidFill>
                  <a:srgbClr val="333333"/>
                </a:solidFill>
              </a:rPr>
              <a:t>, Volume 19, Issue 9, September 2007, Pages 1135–1144,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https://doi.org/10.1093/intimm/dxm087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6. </a:t>
            </a:r>
            <a:r>
              <a:rPr lang="en-US" altLang="en-US" b="0"/>
              <a:t>Autoantibodies in gastritic BALB/cJ, NOD and NOD.B6-Chr4 mice are specific for the α and β subunits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6. Autoantibodies in gastritic BALB/cJ, NOD and NOD.B6-Chr4 mice are specific for the α and β subunits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2024-04-26T20:39:54Z</dcterms:modified>
</cp:coreProperties>
</file>