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E8003-1569-4F92-8D3A-644780AF2C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A2BC9-4AD2-4EFF-AB39-56BC08AD3C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Potential therapeutic implications of significantly mutated genes identified in the primary glioblastoma TCGA dataset. (A) Pathway representation of frequently altered pathways and selected potential therapeutic agents. (B) Table of frequently mutated genes from TCGA20 mapped to potential FDA-approved therapeutic agents. (Right) Bar chart of level of evidence for the association between an alteration and the therapeutic implication using the levels of evidence defined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78761A-8351-4945-845C-82FA85733A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euonc/nov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17, Issue 8, August 2015, Pages 1051–1063, </a:t>
            </a:r>
            <a:r>
              <a:rPr lang="en-US" altLang="en-US" sz="1000">
                <a:solidFill>
                  <a:srgbClr val="333333"/>
                </a:solidFill>
                <a:hlinkClick r:id="rId3"/>
              </a:rPr>
              <a:t>https://doi.org/10.1093/neuonc/nov031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Potential therapeutic implications of significantly mutated genes identified in the primary glioblastoma TCGA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Potential therapeutic implications of significantly mutated genes identified in the primary glioblastoma TCGA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2024-04-26T13:03:00Z</dcterms:modified>
</cp:coreProperties>
</file>