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AA479-19CB-48F6-907F-2C33659545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CD7AA-D876-4783-B61D-DBB04486E7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0EB6D-CBAB-4620-A2BC-57B616A84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2024-04-27T01:14:05Z</dcterms:modified>
</cp:coreProperties>
</file>