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5A175-6D82-4F42-AC1C-3C5C393727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59222-6ABE-47B9-97CD-04DFB40915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EEG power spectra during NREM sleep of the midline derivations (Fz, Cz, Pz, Oz) for the average baseline night (BL, H) and the SD (•) and NP (○) recovery night. Mean values (n=10) are shown for each 0.25 Hz bin in the range of 0.5–25 Hz. The lowest panel shows F-values (gray bars) of a two-way rANOVA with the factors derivation (Fz, Cz, Pz, Oz) and condition (BL, SD, NP). Black bars near the abscissa represent frequency bins showing a significant interaction of these two factors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EA35E-4150-44B5-8A0A-E73E59F6A1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1092–1100,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EEG power spectra during NREM sleep of the midline derivations (Fz, Cz, Pz, Oz) for the average baseline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EEG power spectra during NREM sleep of the midline derivations (Fz, Cz, Pz, Oz) for the average baseline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2024-04-26T04:21:34Z</dcterms:modified>
</cp:coreProperties>
</file>