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B441F-1D58-4070-9DDB-1B1BFFA46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1DEBB-EE71-4218-8C93-B97ABED86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Logs from the Mallik 2L-38 well Mackenzie delta Canada. (a) P (black) and S (grey) wave velocities; Solid thick lines are the observed values (Collett 1999), thin lines are from inversion of all parameters, dotted lines are from inversion of P and S velocities only, (b) Porosity (grey line) (Collett 1999) and clay content (black line) (Chand 2004), (c) P (black) and S (grey) wave attenuations. Solid thick lines are the observed values (Guerin &amp; Goldberg 2002) and thin lines are from inversion of all 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72D5E-1DB8-489F-8B66-14E2BAD05E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0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166, Issue 2, August 2006, Pages 543–552,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https://doi.org/10.1111/j.1365-246X.2006.03038.x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Logs from the Mallik 2L-38 well Mackenzie delta Canada. (a) P (black) and S (grey) wave velocities; 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Logs from the Mallik 2L-38 well Mackenzie delta Canada. (a) P (black) and S (grey) wave velocities; 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2024-04-26T11:28:14Z</dcterms:modified>
</cp:coreProperties>
</file>