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09A39-1D69-49DA-918B-C9B31D69A8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612E5-0BD0-4A1C-84F9-C4A5718914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Tonic currents in neocortical layer 2/3 neurons induced by GABA or THIP. (A) Whole cell patch clamp recordings of GABAA receptor-mediated spontaneous IPSCs. sIPSCs were blocked by direct injection of the GABAA receptor antagonist SR95531 (&gt;100 μM) into the slice chamber. (B) Elevated extracellular GABA (10 μM NO-711 + 0.8 μM GABA) and (C) THIP (1 μM) induced a SR95531-sensitive tonic current. (D) Histogram showing the GABAA receptor-mediated tonic current normalized to the capacitance for neurons without treatment (n = 31), in 0.8 μM NO-711 + 10 μM GABA (n = 5) and in 1 μM THIP (n = 9, error bars show 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640347-7E22-406E-81D0-16A3422EFC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16, Issue 8, August 2006, Pages 1134–1141,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Tonic currents in neocortical layer 2/3 neurons induced by GABA or THIP. (A) Whole cell patch clamp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Tonic currents in neocortical layer 2/3 neurons induced by GABA or THIP. (A) Whole cell patch clamp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2024-04-27T00:24:40Z</dcterms:modified>
</cp:coreProperties>
</file>