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74A24-00DD-400B-8D5A-198970764E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9EC83-BEEF-42C8-82E3-311BE27ACD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B33DF-2954-433E-98E3-BD7F4F4931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2024-04-26T04:58:32Z</dcterms:modified>
</cp:coreProperties>
</file>