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92FE2B-8EDA-4292-84FD-D46D8D0412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D2431-DAF9-4C98-89D3-F43BE9D409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Distinct consequences of variants in noncoding sequences. A representation of the variation (or, for interspecies comparisons, fixed differences) in noncoding sequences near a locus. From the total pool of variation, some variants will lie within transcription factor binding sites; a fraction of these will alter protein-DNA interaction; some of these will affect transcription; a subset of these will affect organismal phenotype (anatomy, physiology, behavior, etc.); and some of these will have fitness consequences. These ratios and the kinds of variants that contribute to each are poorly understood for cis-regulatory regions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for Molecular Biology and Evolution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EEA96-2891-4948-BBFA-9B6BDE44A2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g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2003, Pages 1377–1419,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https://doi.org/10.1093/molbev/msg140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Distinct consequences of variants in noncoding sequences. A representation of the variation (or,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Distinct consequences of variants in noncoding sequences. A representation of the variation (or,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2024-04-26T17:05:00Z</dcterms:modified>
</cp:coreProperties>
</file>