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C3C069-1EDE-408C-8714-009E437CAF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0921D0-5255-44C3-869B-912487AA89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Agenda, Annual Meeting of NAN, 1979. Provided by Lawrence C. Hartlage, PhD.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1C5787-502A-4180-B42F-FE438D4430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Articles of incorporation. Provided by Lawrence C. Hartlage, PhD.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1C5787-502A-4180-B42F-FE438D4430D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r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4, June 2011, Pages 287–305,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Agenda, Annual Meeting of NAN, 1979. Provided by Lawrence C. Hartlage, PhD.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55800" y="1371600"/>
            <a:ext cx="524092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4, June 2011, Pages 287–305,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Articles of incorporation. Provided by Lawrence C. Hartlage, PhD.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82900" y="1371600"/>
            <a:ext cx="33729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 1. Agenda, Annual Meeting of NAN, 1979. Provided by Lawrence C. Hartlage, PhD.
</vt:lpstr>
      <vt:lpstr>Fig. 2. Articles of incorporation. Provided by Lawrence C. Hartlage, PhD.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2024-04-26T20:20:48Z</dcterms:modified>
</cp:coreProperties>
</file>