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C63241-D06C-46E0-A0F5-8FE3B2E149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85CF6D-1FB6-4A1E-83EF-A37D049C16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10513-0FF7-44E7-BA96-47D81267C0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2024-04-26T04:25:46Z</dcterms:modified>
</cp:coreProperties>
</file>