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B9121-A977-4FD1-AF6B-721BBF0196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8F873-0E06-4B96-9471-7FAB7E3648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North West SHA HSMR by month from April 2006 to March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D4F89-7347-4654-9E73-19DFC13971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North West SHA &amp; England HSMR by month from April 2006 to March 2009 with 2005 benchmarks.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D4F89-7347-4654-9E73-19DFC13971B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North West SHA &amp; England Non-Elective ALOS by month from April 2006 to March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D4F89-7347-4654-9E73-19DFC13971B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North West SHA &amp; England Elective ALOS by month from April 2006 to March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D4F89-7347-4654-9E73-19DFC13971B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North West SHA &amp; England SRR by month from April 2006 to March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D4F89-7347-4654-9E73-19DFC13971B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q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q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q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qjmed/hcq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qjmed/hcq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12, December 2010, Pages 929–940,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North West SHA HSMR by month from April 2006 to March 2009.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12, December 2010, Pages 929–940,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North West SHA &amp; England HSMR by month from April 2006 to March 2009 with 2005 benchmarks.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12, December 2010, Pages 929–940,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North West SHA &amp; England Non-Elective ALOS by month from April 2006 to March 2009.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12, December 2010, Pages 929–940,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North West SHA &amp; England Elective ALOS by month from April 2006 to March 2009.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12, December 2010, Pages 929–940,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North West SHA &amp; England SRR by month from April 2006 to March 2009.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North West SHA HSMR by month from April 2006 to March 2009.
</vt:lpstr>
      <vt:lpstr>Figure 2. North West SHA &amp; England HSMR by month from April 2006 to March 2009 with 2005 benchmarks.
</vt:lpstr>
      <vt:lpstr>Figure 3. North West SHA &amp; England Non-Elective ALOS by month from April 2006 to March 2009.
</vt:lpstr>
      <vt:lpstr>Figure 4. North West SHA &amp; England Elective ALOS by month from April 2006 to March 2009.
</vt:lpstr>
      <vt:lpstr>Figure 5. North West SHA &amp; England SRR by month from April 2006 to March 2009.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2024-04-26T05:50:25Z</dcterms:modified>
</cp:coreProperties>
</file>