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8A9FA-842D-4764-A79B-0103D51E12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3AA3E-077E-44AC-AF53-320C63E6D1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Specimen scores on principal component 1 and principal component 2 from principal components analysis of cranial and forearm means of adult specimens of Eumops examined in this study. Abbreviations: F, specimens of Eumops from Florida; C, from Cuba; J, from Jamaica; M, from Mexico; A, from Central America; V, from Venezuela; and Z, from Bolivia and Brazil. Axes are scaled relative to their eigenvalues (proportion of the variation explained).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2B9649-A07D-4B37-A9E1-E09EF5EE6C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852–865,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Specimen scores on principal component 1 and principal component 2 from principal components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Specimen scores on principal component 1 and principal component 2 from principal components analysis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2024-04-26T05:09:02Z</dcterms:modified>
</cp:coreProperties>
</file>