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87BD7-CAD8-45AC-A597-346AB841CF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C48714-BA07-4AA9-929C-7302DBC010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increasing number of control exomes on private variants observed in a single exome, with and without the use of dbSNP and 1000 genomes data. The number of private mutations observed in an individual from sequential addition of control exomes was averaged from 10 000 permutations of 21 published exomes of non-African ancestry (9,13,16).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0CAC51-44CD-43E3-BB54-F74614FF31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q3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19, Issue R2, 15 October 2010, Pages R119–R124, </a:t>
            </a:r>
            <a:r>
              <a:rPr lang="en-US" altLang="en-US" sz="1000">
                <a:solidFill>
                  <a:srgbClr val="333333"/>
                </a:solidFill>
                <a:hlinkClick r:id="rId3"/>
              </a:rPr>
              <a:t>https://doi.org/10.1093/hmg/ddq390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increasing number of control exomes on private variants observed in a single exome, with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450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 of increasing number of control exomes on private variants observed in a single exome, with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2024-04-26T18:01:57Z</dcterms:modified>
</cp:coreProperties>
</file>