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F33D1-1948-4D5A-93E6-7E95866531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45AFE7-3337-4349-9271-88CC9857EE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RSV and Sirt1 overexpression protect cardiomyocytes from PE-induced hypertrophy. (A) NCMs non-infected or infected with AdSirt1 or the AdGFP control vector (10 IFU/cell). Cells were stimulated with 10 µM PE (black bars) or vehicle (white bars) with or without the Sirt1 activator RSV (50 µM) or sirtinol (10 µM) for 24 h. (B) Representative examples of staining with the membrane marker WGA-Oregon red and DAPI (blue), used to assess cell size and quantify cardiomyocyte cross-sectional area as described in Methods. Data are presented as mean ± SEM (*P &lt; 0.05 compared with corresponding control cells without PE stimulation; #P &lt; 0.05 compared with non-infected or AdGFP-infected, PE-stimulated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438678-8BBA-4302-9B83-02B8F86D4F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3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2, 1 May 2011, Pages 276–284, </a:t>
            </a:r>
            <a:r>
              <a:rPr lang="en-US" altLang="en-US" sz="1000">
                <a:solidFill>
                  <a:srgbClr val="333333"/>
                </a:solidFill>
                <a:hlinkClick r:id="rId3"/>
              </a:rPr>
              <a:t>https://doi.org/10.1093/cvr/cvq376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RSV and Sirt1 overexpression protect cardiomyocytes from PE-induced hypertrophy. (A) NCMs non-infected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RSV and Sirt1 overexpression protect cardiomyocytes from PE-induced hypertrophy. (A) NCMs non-infected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2024-04-26T17:46:13Z</dcterms:modified>
</cp:coreProperties>
</file>