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FB2F5A2-920D-49A1-B442-5992566AB87F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C1D14D1-3F2A-4D4C-9DE2-272B5ECE4A62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E66EAEFF-FA09-4E6B-913C-F7B5A78857DD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2024-09-18T20:11:33Z</dcterms:modified>
</cp:coreProperties>
</file>