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0D2043-AB80-45FC-A8D2-7403A9F73BC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3991AF-BC6D-40C1-9068-D711E9D7A5F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73BDCD-918F-407A-80FB-468759D6F04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2024-09-20T05:33:39Z</dcterms:modified>
</cp:coreProperties>
</file>