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5CE0A-8BDA-4C7D-981E-7660B131FC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71DCB-3B27-4319-BA0E-81967A3902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A0033-B587-4074-B753-46E9B2CF7C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2024-04-27T01:50:19Z</dcterms:modified>
</cp:coreProperties>
</file>