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AA301-860B-450C-87D3-A58133226A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5E78C-AD91-4F72-A0F1-8950E04F96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0922B-3006-40D0-954B-BD21BEF1FE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2024-04-27T04:41:15Z</dcterms:modified>
</cp:coreProperties>
</file>