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F703E2-68D2-47A6-9E36-34EDA0FD7ED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2EA111-74F0-4421-A996-49D31C7A389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Extracting synaptic parameters through fitting model to experiments. (a) Schematic drawing depicting the cortical modules modeled in this study. Shown are the feedforward excitatory connection between L4 spiny stellate and L2/3 pyramidal cells and the lateral excitatory connection between L2/3 and L2/3 pyramidal cell pairs (circle). (b) The postsynaptic cell from each connected pair of L2/3 pyramidal cells is shown in gray together with the putative synaptic contacts (red dots) originated from the corresponding presynaptic cell. For each case, black trace at right is the average EPSP (n = 62, 20, 91, from top to bottom) resulting from a single presynaptic spike; modeled EPSP is depicted in red. The corresponding values for Rin (MΩ), Rm (Ω × cm2), and Cm (µF/cm2) in these modeled cells are, respectively, 88, 16 000, 0.91 (top cell); 75, 15 000, 1.1 (middle cell), and 46, 6000, 2.0 (lower cell) with Ri = 150 Ω × cm in all cases. (c) Experimental average EPSP (n = 20, black line) measured in 4 other connected L2/3–L2/3 pyramidal cells pairs that were not morphologically reconstructed. In these cases, the morphology of a typical reconstructed L2/3 pyramidal neuron was used for modeling (gray cell at the left; see Materials and Methods section) with location of synaptic contacts as shown by red dots. For this case, Rin, Rm, and Cm are 74, 14 000, and 0.89,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0F4FDE-C630-48AA-A94C-8C28EFDD17C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6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849–858, </a:t>
            </a:r>
            <a:r>
              <a:rPr lang="en-US" altLang="en-US" sz="1000">
                <a:solidFill>
                  <a:srgbClr val="333333"/>
                </a:solidFill>
                <a:hlinkClick r:id="rId3"/>
              </a:rPr>
              <a:t>https://doi.org/10.1093/cercor/bht268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Extracting synaptic parameters through fitting model to experiments. (a) Schematic drawing depicting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Extracting synaptic parameters through fitting model to experiments. (a) Schematic drawing depicting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2024-04-26T03:38:10Z</dcterms:modified>
</cp:coreProperties>
</file>