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F7A87B-6A04-47AF-B343-C5C941B4695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B16A1F-938F-4B11-8DC5-6AA8B81EA09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Immunohistchemical staining of connexin26 in GluRε2+/+ and GluRε2−/−. Immunohistochemical analysis using anti-Cx26 antibody in neonatal wild-type GluRε2+/+ (a) and GluRε2−/− mice (b). In both types of mouse, Cx26 widely expresses in developing cortical plate (cp). There are no significant differences in Cx26 staining between the two genotypes. VZ, ventricular zone. Scale bar = 150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63074D-D06D-42AE-A868-D4F7B6400EF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7.7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7, July 2003, Pages 749–757, </a:t>
            </a:r>
            <a:r>
              <a:rPr lang="en-US" altLang="en-US" sz="1000">
                <a:solidFill>
                  <a:srgbClr val="333333"/>
                </a:solidFill>
                <a:hlinkClick r:id="rId3"/>
              </a:rPr>
              <a:t>https://doi.org/10.1093/cercor/13.7.749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Immunohistchemical staining of connexin26 in GluRε2</a:t>
            </a:r>
            <a:r>
              <a:rPr lang="en-US" altLang="en-US" b="0" baseline="30000"/>
              <a:t>+/+</a:t>
            </a:r>
            <a:r>
              <a:rPr lang="en-US" altLang="en-US" b="0"/>
              <a:t> and GluRε2</a:t>
            </a:r>
            <a:r>
              <a:rPr lang="en-US" altLang="en-US" b="0" baseline="30000"/>
              <a:t>−/−</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Immunohistchemical staining of connexin26 in GluRε2+/+ and GluRε2−/−.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2024-04-26T02:30:27Z</dcterms:modified>
</cp:coreProperties>
</file>