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EFB12-E02D-42D5-8B3D-87EB04E111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DFE83-8F6B-43B2-94B4-1386543458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8D829-19F2-4C14-832B-1FAAAAE792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2024-05-11T03:28:54Z</dcterms:modified>
</cp:coreProperties>
</file>