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928E432-1CAF-4A76-80EF-777DFB0B062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5A27D29-765B-44FB-8F32-BE15C462EBF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56B6780-F893-4B3E-A278-27238BDC683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2024-09-19T09:09:10Z</dcterms:modified>
</cp:coreProperties>
</file>