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C4FE5-3158-4767-898D-0DEB7B221A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D616E-6F2A-4320-92C0-C3147F89CE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ED9D2F-A136-4F13-96CD-7E2188D00B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2024-09-20T09:55:27Z</dcterms:modified>
</cp:coreProperties>
</file>