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8E432-1CAF-4A76-80EF-777DFB0B06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27D29-765B-44FB-8F32-BE15C462EB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B6780-F893-4B3E-A278-27238BDC68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2024-09-19T09:09:10Z</dcterms:modified>
</cp:coreProperties>
</file>