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0AB962-FCDC-4DC9-8530-D547413D78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4F7141-9C28-4257-AD57-860E4AB0FA8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TBS effects and its relationship to latency difference. (A) and (B) Time course of cTBS and iTBS. X-axis shows time points and Y-axis shows normalized amplitude of MEPs to baseline (B). Thick black line and dot indicate mean. (C) Manhattan plot (–log10 (P-value)) of measured variables. Dotted line indicates significant level after multiple comparisons with Bonferroni's corrections. Time indicates the factor time of the day. Otherwise, abbreviations are same as those in Tables 1 and 2. (D) Correlations between AP–LM latency difference and TBS effects at 5 min. A significant correlation was found at each time point. (E) and (F) Left, correlation between grand average of cTBS (E) or iTBS (F) effects (T0–T30) and AP–LM latency difference. Right, average AP–LM latency differences between responder and non-responder.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5B4E22-3A7D-4465-8E64-F690D9AB117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1593–1605, </a:t>
            </a:r>
            <a:r>
              <a:rPr lang="en-US" altLang="en-US" sz="1000">
                <a:solidFill>
                  <a:srgbClr val="333333"/>
                </a:solidFill>
                <a:hlinkClick r:id="rId3"/>
              </a:rPr>
              <a:t>https://doi.org/10.1093/cercor/bhs147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TBS effects and its relationship to latency difference. (A) and (B) Time course of cTBS and iTBS. X-axis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TBS effects and its relationship to latency difference. (A) and (B) Time course of cTBS and iTBS. X-axis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2024-04-26T23:53:07Z</dcterms:modified>
</cp:coreProperties>
</file>