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03A05-41B7-47DD-BA2B-A06EBCC5EB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01D5F-321B-41C6-B1EA-7EFC059DE0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role of monocytes either as mediators of vascular tissue injury or as mediators of vascular tissue repair.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D74E7-1845-4EC1-BA30-6CFF5F754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pathways linking monocytes or their bone marrow progenitors to endothelial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D74E7-1845-4EC1-BA30-6CFF5F75446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bibliographic data suggesting the role of monocytes in vascular tissue repair.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D74E7-1845-4EC1-BA30-6CFF5F75446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3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p3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p3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85, Issue 4, 1 March 2010, Pages 649–660,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 role of monocytes either as mediators of vascular tissue injury or as mediators of vascular tissue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00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85, Issue 4, 1 March 2010, Pages 649–660,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Potential pathways linking monocytes or their bone marrow progenitors to endothelial cells.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83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85, Issue 4, 1 March 2010, Pages 649–660,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Representative bibliographic data suggesting the role of monocytes in vascular tissue repair.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The role of monocytes either as mediators of vascular tissue injury or as mediators of vascular tissue ...</vt:lpstr>
      <vt:lpstr>Figure 2 Potential pathways linking monocytes or their bone marrow progenitors to endothelial cells.
</vt:lpstr>
      <vt:lpstr>Figure 3 Representative bibliographic data suggesting the role of monocytes in vascular tissue repair.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2024-04-27T00:25:30Z</dcterms:modified>
</cp:coreProperties>
</file>