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284FED-588B-4B6F-95FA-32E0A3BD51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98D5A-8725-4EC8-AB2B-A8B63DEC2D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1047BD-E082-49D3-A1E4-05CC52C8FB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2024-04-26T14:29:19Z</dcterms:modified>
</cp:coreProperties>
</file>