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D61AD9-CCDF-4C67-8A9D-0B8C371C98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4AE7FD-5397-4BEC-ADAC-B8C7191AD3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2015.This is an Open Access article distributed under the terms of the Creative Commons Attribution Non-Commercial License (http://creativecommons.org/licenses/by-nc/4.0/),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958318-E69C-4E99-AFB6-47E7FEBE17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monographs/lgv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 Monogr</a:t>
            </a:r>
            <a:r>
              <a:rPr lang="en-US" altLang="en-US" sz="1000">
                <a:solidFill>
                  <a:srgbClr val="333333"/>
                </a:solidFill>
              </a:rPr>
              <a:t>, Volume 2015, Issue 51, May 2015, Page 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https://doi.org/10.1093/jncimonographs/lgv001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6159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2024-04-27T03:09:04Z</dcterms:modified>
</cp:coreProperties>
</file>