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C292F-BEAF-474D-A7D2-06A11D1980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681F58-16D2-4D90-882B-0056848A2E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1 Kaplan–Meier plots for cumulative risk of death due to all causes by SDC.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3A914-4166-446D-95C0-88A598F984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2 Kaplan–Meier plots for cumulative risk of all-cause death among patients matched by propensity to develop SDCs 0.5–0.9 (upper panel) and ≥1.0 ng/mL (lower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3A914-4166-446D-95C0-88A598F984E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3 Kaplan–Meier plots for cumulative risk of hospitalization due to worsening HF by SDC.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3A914-4166-446D-95C0-88A598F984E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 4 HR (95% CI) for all-cause mortality in subgroups of patients with HF with SDC 0.5–0.9 ng/dL and placebo.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83A914-4166-446D-95C0-88A598F984E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i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i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i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i68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2, January 2006,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1 Kaplan–Meier plots for cumulative risk of death due to all causes by SDC.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283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2, January 2006,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2 Kaplan–Meier plots for cumulative risk of all-cause death among patients matched by propensity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89300" y="1371600"/>
            <a:ext cx="25582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2, January 2006,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3 Kaplan–Meier plots for cumulative risk of hospitalization due to worsening HF by SDC.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8664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27, Issue 2, January 2006, Pages 178–186,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https://doi.org/10.1093/eurheartj/ehi687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 4 HR (95% CI) for all-cause mortality in subgroups of patients with HF with SDC 0.5–0.9 ng/dL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81300" y="1371600"/>
            <a:ext cx="35859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1 Kaplan–Meier plots for cumulative risk of death due to all causes by SDC.
</vt:lpstr>
      <vt:lpstr>Figure 2 Kaplan–Meier plots for cumulative risk of all-cause death among patients matched by propensity to ...</vt:lpstr>
      <vt:lpstr>Figure 3 Kaplan–Meier plots for cumulative risk of hospitalization due to worsening HF by SDC.
</vt:lpstr>
      <vt:lpstr>Figure 4 HR (95% CI) for all-cause mortality in subgroups of patients with HF with SDC 0.5–0.9 ng/dL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2024-04-26T07:44:40Z</dcterms:modified>
</cp:coreProperties>
</file>