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B44D0-084C-45CB-A38A-0A60664899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601A0-E755-459F-AD49-F583B225F4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Eligibility criteria for treatment of hepatitis C virus (HCV) infection in the Connecticut Department of Correction.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138 patients referred for treatment of hepatitis C virus (HCV)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Reasons for deferral of hepatitis C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Psychiatric comorbidities among 68 patients who were approved for hepatitis C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disposition and outcomes, by hepatitis C virus (HCV) genotype.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regression analysis of correlates of failure to achieve a sustained virologic response (n = 68).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hematopoeitic growth factors during hepatitis C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psychiatric medication during hepatitis C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376E-4F78-4CB8-9784-1BA4A4CB0919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86/5917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Eligibility criteria for treatment of hepatitis C virus (HCV) infection in the Connecticut Department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37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138 patients referred for treatment of hepatitis C virus (HCV) infection.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756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Reasons for deferral of hepatitis C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72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Psychiatric comorbidities among 68 patients who were approved for hepatitis C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605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Treatment disposition and outcomes, by hepatitis C virus (HCV) genotype.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9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 </a:t>
            </a:r>
            <a:r>
              <a:rPr lang="en-US" altLang="en-US" b="0"/>
              <a:t>Multiple regression analysis of correlates of failure to achieve a sustained virologic response (n = 68).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9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7 </a:t>
            </a:r>
            <a:r>
              <a:rPr lang="en-US" altLang="en-US" b="0"/>
              <a:t>Use of hematopoeitic growth factors during hepatitis C treatment.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6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7, 1 October 2008, Pages 952–961,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8 </a:t>
            </a:r>
            <a:r>
              <a:rPr lang="en-US" altLang="en-US" b="0"/>
              <a:t>Use of psychiatric medication during hepatitis C treatment.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77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Table 1 Eligibility criteria for treatment of hepatitis C virus (HCV) infection in the Connecticut Department of ...</vt:lpstr>
      <vt:lpstr>Table 2 Characteristics of 138 patients referred for treatment of hepatitis C virus (HCV) infection.
</vt:lpstr>
      <vt:lpstr>Table 3 Reasons for deferral of hepatitis C therapy.
</vt:lpstr>
      <vt:lpstr>Table 4 Psychiatric comorbidities among 68 patients who were approved for hepatitis C therapy.
</vt:lpstr>
      <vt:lpstr>Table 5 Treatment disposition and outcomes, by hepatitis C virus (HCV) genotype.
</vt:lpstr>
      <vt:lpstr>Table 6 Multiple regression analysis of correlates of failure to achieve a sustained virologic response (n = 68).
</vt:lpstr>
      <vt:lpstr>Table 7 Use of hematopoeitic growth factors during hepatitis C treatment.
</vt:lpstr>
      <vt:lpstr>Table 8 Use of psychiatric medication during hepatitis C treatment.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2024-04-26T12:42:53Z</dcterms:modified>
</cp:coreProperties>
</file>