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F24225-9D11-4D44-9A7B-2B239801D6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245B11-BB5E-4E0D-B50B-49E3817CBE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options in AF27. Figure adapted from Prystowsky.27 *Recently licensed in the US, Canada and Japan.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Association of Physicians.This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9146D-289D-4F20-AA5E-8238DD20A5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r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104, Issue 9, September 2011, Pages 747–760,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https://doi.org/10.1093/qjmed/hcr107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Treatment options in AF</a:t>
            </a:r>
            <a:r>
              <a:rPr lang="en-US" altLang="en-US" b="0" baseline="30000"/>
              <a:t>27</a:t>
            </a:r>
            <a:r>
              <a:rPr lang="en-US" altLang="en-US" b="0" baseline="30000"/>
              <a:t>.</a:t>
            </a:r>
            <a:r>
              <a:rPr lang="en-US" altLang="en-US" b="0"/>
              <a:t> Figure adapted from Prystowsky.</a:t>
            </a:r>
            <a:r>
              <a:rPr lang="en-US" altLang="en-US" b="0" baseline="30000"/>
              <a:t>27</a:t>
            </a:r>
            <a:r>
              <a:rPr lang="en-US" altLang="en-US" b="0"/>
              <a:t> *Recently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Treatment options in AF27. Figure adapted from Prystowsky.27 *Recently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2024-05-11T02:56:50Z</dcterms:modified>
</cp:coreProperties>
</file>