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5405E-EB7D-4C3E-8BB5-60A7B937E0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7E094-85A9-4F85-A2AD-A0A344FE3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options in AF27. Figure adapted from Prystowsky.27 *Recently licensed in the US, Canada and Japan.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56E49-0A33-40D7-91BD-415AB4C3E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9, September 2011, Pages 747–760,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Treatment options in AF</a:t>
            </a:r>
            <a:r>
              <a:rPr lang="en-US" altLang="en-US" b="0" baseline="30000"/>
              <a:t>27</a:t>
            </a:r>
            <a:r>
              <a:rPr lang="en-US" altLang="en-US" b="0" baseline="30000"/>
              <a:t>.</a:t>
            </a:r>
            <a:r>
              <a:rPr lang="en-US" altLang="en-US" b="0"/>
              <a:t> Figure adapted from Prystowsky.</a:t>
            </a:r>
            <a:r>
              <a:rPr lang="en-US" altLang="en-US" b="0" baseline="30000"/>
              <a:t>27</a:t>
            </a:r>
            <a:r>
              <a:rPr lang="en-US" altLang="en-US" b="0"/>
              <a:t> *Recently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Treatment options in AF27. Figure adapted from Prystowsky.27 *Recently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2024-09-18T22:38:23Z</dcterms:modified>
</cp:coreProperties>
</file>