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7C98B0-4333-421B-88BF-F3E5A00C70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9942F9-0517-4DDE-B6BB-CE0CD4A5EA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options in AF27. Figure adapted from Prystowsky.27 *Recently licensed in the US, Canada and Japan.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Association of Physicians.This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08FEB6-A098-4F8C-A3A9-50E3BA8CC3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r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104, Issue 9, September 2011, Pages 747–760,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https://doi.org/10.1093/qjmed/hcr107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Treatment options in AF</a:t>
            </a:r>
            <a:r>
              <a:rPr lang="en-US" altLang="en-US" b="0" baseline="30000"/>
              <a:t>27</a:t>
            </a:r>
            <a:r>
              <a:rPr lang="en-US" altLang="en-US" b="0" baseline="30000"/>
              <a:t>.</a:t>
            </a:r>
            <a:r>
              <a:rPr lang="en-US" altLang="en-US" b="0"/>
              <a:t> Figure adapted from Prystowsky.</a:t>
            </a:r>
            <a:r>
              <a:rPr lang="en-US" altLang="en-US" b="0" baseline="30000"/>
              <a:t>27</a:t>
            </a:r>
            <a:r>
              <a:rPr lang="en-US" altLang="en-US" b="0"/>
              <a:t> *Recently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Treatment options in AF27. Figure adapted from Prystowsky.27 *Recently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2024-09-20T01:23:32Z</dcterms:modified>
</cp:coreProperties>
</file>