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13D824-7618-4E5A-B89F-0AA06DD9B3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D9C08F-7E7D-43B7-B453-CBE90C8233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CDE8B7-EF16-4EA5-BF45-9841588922C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2024-04-26T04:55:25Z</dcterms:modified>
</cp:coreProperties>
</file>