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C2214-0089-4B24-A0CC-1087B9BABC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67E7C-574C-44FE-AE4C-769AED883C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7DAFC-FEB9-42D2-8FE8-5020651CFB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2024-04-27T01:42:04Z</dcterms:modified>
</cp:coreProperties>
</file>