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1B8C49-60B7-49E7-B830-BAA382A569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F133DA-F06B-4E3F-AFFC-127464D83F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Logarithms of the ratios of power during the first 100 ms after stimulus onset relative to power during the baseline period. Mean values (±SEM) are shown. Solid black shading of bars indicates that the frequency band was larger than at least one other frequency band at P &lt; 0.01, whereas lighter solid shading denotes P &lt; 0.05. The numbers above the bars indicate the number of frequency bands that were smaller (P &lt; 0.05). Gamma activity is 30–70 Hz, HG is 70–130 Hz, VHG is 130–210 Hz, and UHG is 210–290 Hz. Largest increases generally occurred in the VHG band.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4FAFF-EFED-40FE-8601-DB7834872F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610–625,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Logarithms of the ratios of power during the first 100 ms after stimulus onset relative to power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Logarithms of the ratios of power during the first 100 ms after stimulus onset relative to power during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2024-04-26T16:38:40Z</dcterms:modified>
</cp:coreProperties>
</file>