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12F647-C481-45CF-A6BC-32460F51A9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8D576-A40D-4166-875D-D855F83C5D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E9968-DDB3-4A3A-9859-84DF95CABF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2024-04-26T13:32:15Z</dcterms:modified>
</cp:coreProperties>
</file>