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132B9-DD99-413F-80A1-2F4CA78B69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49A5DF-4616-42E0-BA7A-BE1BCDBCC9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Depiction of the relative concentration of ovalbumin (OVA) messenger RNA in 232 mice along the length of the intestine. The figure is based on data from dot blot analysis of poly(A) RNA from duodenum, proximal jejunum, distal jejunum, and ileum of intestinal fatty acid binding protein promoter-truncated OVA mice by using OVA complementary DNA as a probe.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B5F68C-4433-4444-8401-95BFC375AE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xfordjournals.jncimonographs.a0034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 Monogr</a:t>
            </a:r>
            <a:r>
              <a:rPr lang="en-US" altLang="en-US" sz="1000">
                <a:solidFill>
                  <a:srgbClr val="333333"/>
                </a:solidFill>
              </a:rPr>
              <a:t>, Volume 2001, Issue 29, October 2001, Pages 21–25, </a:t>
            </a:r>
            <a:r>
              <a:rPr lang="en-US" altLang="en-US" sz="1000">
                <a:solidFill>
                  <a:srgbClr val="333333"/>
                </a:solidFill>
                <a:hlinkClick r:id="rId3"/>
              </a:rPr>
              <a:t>https://doi.org/10.1093/oxfordjournals.jncimonographs.a003434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Depiction of the relative concentration of ovalbumin (OVA) messenger RNA in 232 mice along the length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Depiction of the relative concentration of ovalbumin (OVA) messenger RNA in 232 mice along the length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2024-04-26T14:14:00Z</dcterms:modified>
</cp:coreProperties>
</file>