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F0E7C7-B569-48CA-A441-714932AC81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E509A-A555-4F18-AD16-04303033B7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Snapshots of the shape of a massless accretion disc warped by a stellar ring of radius R = 2 inclined at angle β=π/4 with respect to the disc. The snapshots are for four different times, as indicated at the top of each panel. The time unit is 1/ΩK(R = 1) = 1400 r3/2pcM8 yr. At times larger than those used in the figure, the disc becomes warped so much that, looking from its initially non-warped plane, the plane equation z′(x′, y′) becomes a multiple-valued function for some (x′, y′). In reality, non-linear effects will limit the growth of the warp.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14EFC-57AF-4F8F-8004-1F267323A2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accretion disc surface as seen from the SMBH location for four different times: t = 100, 400, 800 and 3200 for the black, dark grey, grey crosses and light grey dots, respectively. (The disc is represented as a sequence of tilted rings that can be clearly seen in the figure as a sine-wave sequence of symbols.) Note that at the largest time most of the available solid angle is obscured by the strongly warped disc.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14EFC-57AF-4F8F-8004-1F267323A27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1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365-2966.2005.0891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2, May 2005, Pages 545–550,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Snapshots of the shape of a massless accretion disc warped by a stellar ring of radius R = 2 inclined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003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2, May 2005, Pages 545–550,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accretion disc surface as seen from the SMBH location for four different times: t = 100, 400, 800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351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Snapshots of the shape of a massless accretion disc warped by a stellar ring of radius R = 2 inclined at ...</vt:lpstr>
      <vt:lpstr>Figure 2 The accretion disc surface as seen from the SMBH location for four different times: t = 100, 400, 800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2024-04-26T04:38:15Z</dcterms:modified>
</cp:coreProperties>
</file>