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EF398-DA6B-4B32-9561-1CF489140C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C4B344-391E-4209-9B41-D9A4B4003A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Map of Europe presenting the three ringing stations (black circles, Hel: Heligoland; Chr: Christiansø; and Jur: Jurmo) and locations of the eight weather stations from where temperature data was taking (circles). Gray area roughly indicates the area included in the NDVI measurement (se text for details) and the broad breeding range of the species included in the study are also indicated (striped area; Rabøl and Rahbek 2002; Bønløkke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27404-A50F-460F-AC79-5CD64A8B518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Comparing the unique variation explained by spring NDVI, spring temperature, and winter NAO (see text for details) for all species (A), short-distance migrants (B), and long-distance migrants (C), respectively. Figures are box plots of the squared standard partial correlation coefficients (). Note the different scales to facilitate comparisons within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27404-A50F-460F-AC79-5CD64A8B518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Degree of explained variation (r2) in passage day for 12 migratory songbirds when including spring NDVI, spring temperature, and winter NAO in general linear regression models for three phases of migration (first 5, 50, and 95% of the total number of trapped individuals).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27404-A50F-460F-AC79-5CD64A8B518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Mean effect of spring NDVI, spring temperature and winter NAO on the arrival day in short- and long-distance migrants (dark and light bars, respectively) for the 5% migration phase (see text for details). Error bars indicate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27404-A50F-460F-AC79-5CD64A8B518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Degree of variation explained (r2) in passage day for 12 migratory songbirds when doing specific general linear regression models for spring NDVI (green bars), spring temperature (red bars), and winter NAO (blue bars) for three phases of migration (first 5, 50, and 95% of the total number of trapped individuals). The dotted line indicates level of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27404-A50F-460F-AC79-5CD64A8B518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icq02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b/icq02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b/icq02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b/icq02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3, September 2010, Pages 293–304, </a:t>
            </a:r>
            <a:r>
              <a:rPr lang="en-US" altLang="en-US" sz="1000">
                <a:solidFill>
                  <a:srgbClr val="333333"/>
                </a:solidFill>
                <a:hlinkClick r:id="rId3"/>
              </a:rPr>
              <a:t>https://doi.org/10.1093/icb/icq028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Map of Europe presenting the three ringing stations (black circles, Hel: Heligoland; Chr: Christiansø;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3, September 2010, Pages 293–304, </a:t>
            </a:r>
            <a:r>
              <a:rPr lang="en-US" altLang="en-US" sz="1000">
                <a:solidFill>
                  <a:srgbClr val="333333"/>
                </a:solidFill>
                <a:hlinkClick r:id="rId3"/>
              </a:rPr>
              <a:t>https://doi.org/10.1093/icb/icq028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Comparing the unique variation explained by spring NDVI, spring temperature, and winter NAO (see text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83000" y="1371600"/>
            <a:ext cx="17729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3, September 2010, Pages 293–304, </a:t>
            </a:r>
            <a:r>
              <a:rPr lang="en-US" altLang="en-US" sz="1000">
                <a:solidFill>
                  <a:srgbClr val="333333"/>
                </a:solidFill>
                <a:hlinkClick r:id="rId3"/>
              </a:rPr>
              <a:t>https://doi.org/10.1093/icb/icq028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Degree of explained variation (r</a:t>
            </a:r>
            <a:r>
              <a:rPr lang="en-US" altLang="en-US" b="0" baseline="30000"/>
              <a:t>2</a:t>
            </a:r>
            <a:r>
              <a:rPr lang="en-US" altLang="en-US" b="0"/>
              <a:t>) in passage day for 12 migratory songbirds when including spring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3, September 2010, Pages 293–304, </a:t>
            </a:r>
            <a:r>
              <a:rPr lang="en-US" altLang="en-US" sz="1000">
                <a:solidFill>
                  <a:srgbClr val="333333"/>
                </a:solidFill>
                <a:hlinkClick r:id="rId3"/>
              </a:rPr>
              <a:t>https://doi.org/10.1093/icb/icq028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Mean effect of spring NDVI, spring temperature and winter NAO on the arrival day in short- and long-distance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3993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3, September 2010, Pages 293–304, </a:t>
            </a:r>
            <a:r>
              <a:rPr lang="en-US" altLang="en-US" sz="1000">
                <a:solidFill>
                  <a:srgbClr val="333333"/>
                </a:solidFill>
                <a:hlinkClick r:id="rId3"/>
              </a:rPr>
              <a:t>https://doi.org/10.1093/icb/icq028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Degree of variation explained (r</a:t>
            </a:r>
            <a:r>
              <a:rPr lang="en-US" altLang="en-US" b="0" baseline="30000"/>
              <a:t>2</a:t>
            </a:r>
            <a:r>
              <a:rPr lang="en-US" altLang="en-US" b="0"/>
              <a:t>) in passage day for 12 migratory songbirds when doing specific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569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Map of Europe presenting the three ringing stations (black circles, Hel: Heligoland; Chr: Christiansø; and ...</vt:lpstr>
      <vt:lpstr>Fig. 2 Comparing the unique variation explained by spring NDVI, spring temperature, and winter NAO (see text for ...</vt:lpstr>
      <vt:lpstr>Fig. 3 Degree of explained variation (r2) in passage day for 12 migratory songbirds when including spring ...</vt:lpstr>
      <vt:lpstr>Fig. 5 Mean effect of spring NDVI, spring temperature and winter NAO on the arrival day in short- and long-distance ...</vt:lpstr>
      <vt:lpstr>Fig. 4 Degree of variation explained (r2) in passage day for 12 migratory songbirds when doing specific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2024-04-26T23:35:31Z</dcterms:modified>
</cp:coreProperties>
</file>