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26E9E0-2EB9-4615-8A62-74D77F6CE7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25AD67-ABE2-438D-8556-B9B36DE375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Orthogradely labeled auditory boutons in visual Area 21 (A) and retrogradely labeled neurons in auditory cortex (B). In (A), the micrograph shows a network of labeled axons with terminal as well as boutons in passage in visual Area 21. These orthogradely labeled processes resulted from tracer injections focused on auditory area A1. In (B), tracer injection into visual Area 21 produced retrogradely labeled pyramidal neurons in auditory cortex. Scale bars =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94D5F3-B761-4618-B138-9239F1F23A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2066–2076, </a:t>
            </a:r>
            <a:r>
              <a:rPr lang="en-US" altLang="en-US" sz="1000">
                <a:solidFill>
                  <a:srgbClr val="333333"/>
                </a:solidFill>
                <a:hlinkClick r:id="rId3"/>
              </a:rPr>
              <a:t>https://doi.org/10.1093/cercor/bhm230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Orthogradely labeled auditory boutons in visual Area 21 (A) and retrogradely labeled neurons in auditory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Orthogradely labeled auditory boutons in visual Area 21 (A) and retrogradely labeled neurons in auditory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2024-04-26T18:57:06Z</dcterms:modified>
</cp:coreProperties>
</file>