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697EF9-49A3-41BF-9318-63EFF83E819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F072E5-DBEB-4C53-A094-99A4C276B4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GGT activities (geometric means ± 95% confidence intervals) in men (A) and women (B), as classified into groups according to alcohol consumption and daily coffee intake. *Group significantly different from the corresponding group of individuals reporting no coffee consumption: *P &lt; 0.05, **P &lt; 0.01, ***P &lt; 0.001. Age, BMI and smoking were used as covariates in all analyses.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Medical Council on Alcohol and Oxford University Press.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75F59C9-FED3-4703-9B25-A307839FFF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lcalc/agt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Alcohol Alcohol</a:t>
            </a:r>
            <a:r>
              <a:rPr lang="en-US" altLang="en-US" sz="1000">
                <a:solidFill>
                  <a:srgbClr val="333333"/>
                </a:solidFill>
              </a:rPr>
              <a:t>, Volume 48, Issue 3, May/June 2013, Pages 303–307,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https://doi.org/10.1093/alcalc/agt017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GGT activities (geometric means ± 95% confidence intervals) in men (A) and women (B), as classified into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68600" y="1371600"/>
            <a:ext cx="360826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GGT activities (geometric means ± 95% confidence intervals) in men (A) and women (B), as classified into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2024-04-26T20:06:44Z</dcterms:modified>
</cp:coreProperties>
</file>