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B8684-654B-489B-B2E9-3B25A390F6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3DEFB-7537-4682-B9DE-6CC125FE97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modified Delphi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AuthorsThis is an Open Access article distributed under the terms of the Creative Commons Attribution Non-Commercial License (http://creativecommons.org/licenses?by-nc/2.5), which permits unrestricted non-commercial use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C25BC-E44C-4813-9EAD-0E9D0D2D66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conceptual design for a primary care response to depression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AuthorsThis is an Open Access article distributed under the terms of the Creative Commons Attribution Non-Commercial License (http://creativecommons.org/licenses?by-nc/2.5), which permits unrestricted non-commercial use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C25BC-E44C-4813-9EAD-0E9D0D2D66C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fampra/cmq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447–458,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Illustration of modified Delphi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38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447–458,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conceptual design for a primary care response to depression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283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Illustration of modified Delphi process
</vt:lpstr>
      <vt:lpstr>FIGURE 2 A conceptual design for a primary care response to depression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2024-04-26T20:18:32Z</dcterms:modified>
</cp:coreProperties>
</file>