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38706-0EE9-4193-82EF-DB234509F9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46530-BBD5-4773-8FDE-1EE2A542A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8E139-664C-4CD6-B5DA-8D728039B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2024-04-26T02:43:36Z</dcterms:modified>
</cp:coreProperties>
</file>