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1020B-3950-44AB-840E-D64547103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4CBF9-E93A-42A9-9F53-B046E7B076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IGs performance in the pop-out balloon task with different visible windows. IGs search time is plotted against number of objects in the full view condition (light green line) and with a visible window of 15° (green line) and 20° (khaki line). Error bars are SEM across RTs. Ns, nonsignificant.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5D921-EB04-4454-980F-3786236C7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1242–1254,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IGs performance in the pop-out balloon task with different visible windows. IGs search time is plotted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IGs performance in the pop-out balloon task with different visible windows. IGs search time is plotted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2024-04-27T00:39:08Z</dcterms:modified>
</cp:coreProperties>
</file>