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CDC63-F0ED-4BEC-8667-9ADAA1B65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AB312-633F-441D-9BCC-C81A0CCD4F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2C806-CDB9-413A-B1E8-A3CFBD8A3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2024-04-26T22:33:50Z</dcterms:modified>
</cp:coreProperties>
</file>