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EEEA33-1470-4249-A02E-128A058AD3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82CB27-65B1-433A-B27E-40AD813DF9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XbaI-PFGE dendrogram for 36 CTX-M-15-positive E. coli isolates from ST131 and a Spanish strain from ST648. The dendrogram for the 37 isolates, as produced by the UPGMA algorithm based on Dice similarity coefficients, included 18 PFGE groups, as defined based on ≥85% similarity of PFGE profiles.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F1AB8F-12F9-4C6F-BD61-A13343013D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m46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61, Issue 2, February 2008, Pages 273–281,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https://doi.org/10.1093/jac/dkm464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XbaI-PFGE dendrogram for 36 CTX-M-15-positive E. coli isolates from ST131 and a Spanish strain from ST648.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XbaI-PFGE dendrogram for 36 CTX-M-15-positive E. coli isolates from ST131 and a Spanish strain from ST648.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2024-04-27T03:54:32Z</dcterms:modified>
</cp:coreProperties>
</file>