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7384A-6214-42EB-95E3-250AF845A1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4AD7B8-EDDB-459C-974E-5C26B142B3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0BAAB3-87EA-4EBD-A771-681E393986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2024-04-26T05:53:40Z</dcterms:modified>
</cp:coreProperties>
</file>