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FF80B-69F0-42DD-8A4E-F697772ED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4D000C-E69A-4E34-8F8D-19FF33B76A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 locations of the POR (blue) and the N100m (red) for a single listener, estimated from four measurement sessions and projected into a three-dimensional reconstruction of the listener’s left temporal lobe. The dipoles are shifted upwards by 3 cm from the actual position of the dipole to prevent them from being partially hidden under the cortical surface. Each color bar on the vertical source markers is 5 mm in height.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B5034-6099-4FF4-82C4-B45F7B8890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7.7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7, July 2003, Pages 765–772,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https://doi.org/10.1093/cercor/13.7.765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Source locations of the POR (blue) and the N100m (red) for a single listener, estimated from four measurement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Source locations of the POR (blue) and the N100m (red) for a single listener, estimated from four measurement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2024-04-26T07:55:34Z</dcterms:modified>
</cp:coreProperties>
</file>