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1D55C-E0E3-45C1-B594-9AB36D9C77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93A30-91A5-4278-9479-A6C103BAF6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the cadherin expression patterns in the layers of the primary visual cortex at postnatal day 13 (P13; A), P33 (B), and P60/adult (C). The layers are indicated at the left side of the panels. Layer-specific staining is represented by different colors. The intensity of the colors indicates the approximate general level of expression. The dotted patterns for CDH7 and PCDH8 indicates that a small subset of large cells is labeled. I–VI, cortical layers I–VI.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F3067-A832-47FA-933D-7429A20FDE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388–401,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Schematic diagram of the cadherin expression patterns in the layers of the primary visual cortex at postnatal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Schematic diagram of the cadherin expression patterns in the layers of the primary visual cortex at postnatal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2024-04-26T17:13:34Z</dcterms:modified>
</cp:coreProperties>
</file>