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D231CC-5C28-42CB-B3DC-1DF6B520B3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F9661B-ABAF-4E9E-A45D-DA84043687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68EA9F-F4D9-4412-97E7-0B2F86A818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2024-04-26T10:06:53Z</dcterms:modified>
</cp:coreProperties>
</file>